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760" r:id="rId2"/>
    <p:sldId id="761" r:id="rId3"/>
    <p:sldId id="762" r:id="rId4"/>
    <p:sldId id="763" r:id="rId5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22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2BF919A-BF4A-D0AD-CC60-AA2B64B98EB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426" cy="481370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(345)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6ECC7D-5300-BF5C-CC5E-57597BDDFDB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4128" y="0"/>
            <a:ext cx="3169425" cy="481370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2/1/2023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1A82F9-0070-F0D8-D705-1139AAC5753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831"/>
            <a:ext cx="3169426" cy="481370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AE7766-4A76-7180-6DF5-3380FB8B04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4128" y="9119831"/>
            <a:ext cx="3169425" cy="481370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C99D91DD-9810-401E-A424-566B4658AD9E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880814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426" cy="481370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r>
              <a:rPr lang="en-US"/>
              <a:t>Class – The Life Of Christ (345)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4128" y="0"/>
            <a:ext cx="3169425" cy="481370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r>
              <a:rPr lang="en-US"/>
              <a:t>2/1/2023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31" tIns="47265" rIns="94531" bIns="472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027" y="4620496"/>
            <a:ext cx="5853148" cy="3780555"/>
          </a:xfrm>
          <a:prstGeom prst="rect">
            <a:avLst/>
          </a:prstGeom>
        </p:spPr>
        <p:txBody>
          <a:bodyPr vert="horz" lIns="94531" tIns="47265" rIns="94531" bIns="4726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831"/>
            <a:ext cx="3169426" cy="481370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4128" y="9119831"/>
            <a:ext cx="3169425" cy="481370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D7CF18FA-CFB5-43DF-A016-B5AAA8443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4585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0767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414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125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06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7428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363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4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401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69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6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94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CE1DC73-61C9-405E-8322-F48E24BD0DFF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13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E7FE0CC-2EC6-8ADB-87E2-32965C28D7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24370"/>
            <a:ext cx="6400800" cy="707886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February 1, 2023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72CB58-CD97-1FF5-FE69-1C7D3523B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56139"/>
            <a:ext cx="8229600" cy="1369606"/>
          </a:xfrm>
        </p:spPr>
        <p:txBody>
          <a:bodyPr>
            <a:spAutoFit/>
          </a:bodyPr>
          <a:lstStyle/>
          <a:p>
            <a:r>
              <a:rPr lang="en-US" u="sng" dirty="0">
                <a:solidFill>
                  <a:schemeClr val="bg1"/>
                </a:solidFill>
              </a:rPr>
              <a:t>Lesson Twenty</a:t>
            </a:r>
            <a:r>
              <a:rPr lang="en-US" dirty="0">
                <a:solidFill>
                  <a:schemeClr val="bg1"/>
                </a:solidFill>
              </a:rPr>
              <a:t>: The Last Week of the Life of Jesus –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53F367-595B-ED6B-ABBF-5295A6B2A46B}"/>
              </a:ext>
            </a:extLst>
          </p:cNvPr>
          <p:cNvSpPr txBox="1"/>
          <p:nvPr/>
        </p:nvSpPr>
        <p:spPr>
          <a:xfrm>
            <a:off x="3287834" y="488073"/>
            <a:ext cx="25683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Perpetua"/>
                <a:ea typeface="+mn-ea"/>
                <a:cs typeface="+mn-cs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536301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EC9E0-232C-0C62-C43B-D8060124F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494" y="78961"/>
            <a:ext cx="8787865" cy="1615827"/>
          </a:xfrm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Jesus’ Last Public Discourse. Denunciation of the Scribes and Pharisees (Matthew 23:1-39;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Mark 12:38-40; Luke 20:45-47)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FF891-37A5-96AD-7657-93DCF047D9F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98382" y="1915074"/>
            <a:ext cx="8547234" cy="4278094"/>
          </a:xfrm>
        </p:spPr>
        <p:txBody>
          <a:bodyPr>
            <a:spAutoFit/>
          </a:bodyPr>
          <a:lstStyle/>
          <a:p>
            <a:pPr marL="282575" indent="-282575">
              <a:buNone/>
            </a:pPr>
            <a:r>
              <a:rPr lang="en-US" sz="2800" dirty="0"/>
              <a:t>1. What did Jesus tell His disciples to do in relation to the teachings and commands of the scribes and Pharisees? Why?</a:t>
            </a:r>
          </a:p>
          <a:p>
            <a:pPr marL="282575" indent="-282575">
              <a:buNone/>
            </a:pPr>
            <a:endParaRPr lang="en-US" sz="2800" dirty="0"/>
          </a:p>
          <a:p>
            <a:pPr marL="282575" indent="-282575">
              <a:buNone/>
            </a:pPr>
            <a:r>
              <a:rPr lang="en-US" sz="2800" dirty="0"/>
              <a:t>2. What did the scribes and Pharisees do in relation to their own teachings and commands? Why?</a:t>
            </a:r>
          </a:p>
          <a:p>
            <a:pPr marL="282575" indent="-282575">
              <a:buNone/>
            </a:pPr>
            <a:endParaRPr lang="en-US" sz="2800" dirty="0"/>
          </a:p>
          <a:p>
            <a:pPr marL="282575" indent="-282575">
              <a:buNone/>
            </a:pPr>
            <a:r>
              <a:rPr lang="en-US" sz="2800" dirty="0"/>
              <a:t>3. What motivation did the scribes and Pharisees have for doing the works they did? What were some of the things they did? What did Jesus say would be their </a:t>
            </a:r>
            <a:r>
              <a:rPr lang="en-US" sz="2800" i="1" dirty="0"/>
              <a:t>“reward” </a:t>
            </a:r>
            <a:r>
              <a:rPr lang="en-US" sz="2800" dirty="0"/>
              <a:t>for doing them?</a:t>
            </a:r>
          </a:p>
        </p:txBody>
      </p:sp>
    </p:spTree>
    <p:extLst>
      <p:ext uri="{BB962C8B-B14F-4D97-AF65-F5344CB8AC3E}">
        <p14:creationId xmlns:p14="http://schemas.microsoft.com/office/powerpoint/2010/main" val="1673148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EC9E0-232C-0C62-C43B-D8060124F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494" y="78961"/>
            <a:ext cx="8787865" cy="1615827"/>
          </a:xfrm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Jesus’ Last Public Discourse. Denunciation of the Scribes and Pharisees (Matthew 23:1-39;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Mark 12:38-40; Luke 20:45-47)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FF891-37A5-96AD-7657-93DCF047D9F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98382" y="1801953"/>
            <a:ext cx="8547234" cy="290335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4. What did Jesus teach in regard to the following titles?</a:t>
            </a:r>
          </a:p>
          <a:p>
            <a:pPr marL="274638" lvl="1" indent="0">
              <a:buNone/>
            </a:pPr>
            <a:r>
              <a:rPr lang="en-US" sz="2800" dirty="0"/>
              <a:t>a.	Rabbi.</a:t>
            </a:r>
          </a:p>
          <a:p>
            <a:pPr marL="274638" lvl="1" indent="0">
              <a:buNone/>
            </a:pPr>
            <a:endParaRPr lang="en-US" sz="2800" dirty="0"/>
          </a:p>
          <a:p>
            <a:pPr marL="274638" lvl="1" indent="0">
              <a:buNone/>
            </a:pPr>
            <a:r>
              <a:rPr lang="en-US" sz="2800" dirty="0"/>
              <a:t>b.	Father.</a:t>
            </a:r>
          </a:p>
          <a:p>
            <a:pPr marL="274638" lvl="1" indent="0">
              <a:buNone/>
            </a:pPr>
            <a:endParaRPr lang="en-US" sz="2800" dirty="0"/>
          </a:p>
          <a:p>
            <a:pPr marL="274638" lvl="1" indent="0">
              <a:buNone/>
            </a:pPr>
            <a:r>
              <a:rPr lang="en-US" sz="2800" dirty="0"/>
              <a:t>c.	Teacher.</a:t>
            </a:r>
          </a:p>
        </p:txBody>
      </p:sp>
    </p:spTree>
    <p:extLst>
      <p:ext uri="{BB962C8B-B14F-4D97-AF65-F5344CB8AC3E}">
        <p14:creationId xmlns:p14="http://schemas.microsoft.com/office/powerpoint/2010/main" val="1932925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EC9E0-232C-0C62-C43B-D8060124F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067" y="78961"/>
            <a:ext cx="8787865" cy="1615827"/>
          </a:xfrm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Jesus’ Last Public Discourse. Denunciation of the Scribes and Pharisees (Matthew 23:1-39;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Mark 12:38-40; Luke 20:45-47)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FF891-37A5-96AD-7657-93DCF047D9F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98382" y="1924503"/>
            <a:ext cx="8547234" cy="4278094"/>
          </a:xfrm>
        </p:spPr>
        <p:txBody>
          <a:bodyPr>
            <a:spAutoFit/>
          </a:bodyPr>
          <a:lstStyle/>
          <a:p>
            <a:pPr marL="282575" indent="-282575">
              <a:buNone/>
            </a:pPr>
            <a:r>
              <a:rPr lang="en-US" sz="2800" dirty="0"/>
              <a:t>5. Who is greatest among those who would serve God? Explain.</a:t>
            </a:r>
          </a:p>
          <a:p>
            <a:pPr marL="282575" indent="-282575">
              <a:buNone/>
            </a:pPr>
            <a:r>
              <a:rPr lang="en-US" sz="2800" dirty="0"/>
              <a:t>6. What will happen to one who </a:t>
            </a:r>
            <a:r>
              <a:rPr lang="en-US" sz="2800" i="1" dirty="0"/>
              <a:t>“humbles himself”? </a:t>
            </a:r>
            <a:r>
              <a:rPr lang="en-US" sz="2800" dirty="0"/>
              <a:t>To one who </a:t>
            </a:r>
            <a:r>
              <a:rPr lang="en-US" sz="2800" i="1" dirty="0"/>
              <a:t>“exalts himself”? </a:t>
            </a:r>
            <a:r>
              <a:rPr lang="en-US" sz="2800" dirty="0"/>
              <a:t>Explain.</a:t>
            </a:r>
          </a:p>
          <a:p>
            <a:pPr marL="282575" indent="-282575">
              <a:buNone/>
            </a:pPr>
            <a:r>
              <a:rPr lang="en-US" sz="2800" dirty="0"/>
              <a:t>7. How could the scribes and Pharisees </a:t>
            </a:r>
            <a:r>
              <a:rPr lang="en-US" sz="2800" i="1" dirty="0"/>
              <a:t>“shut up the kingdom of heaven”?</a:t>
            </a:r>
          </a:p>
          <a:p>
            <a:pPr marL="282575" indent="-282575">
              <a:buNone/>
            </a:pPr>
            <a:r>
              <a:rPr lang="en-US" sz="2800" dirty="0"/>
              <a:t>8. How, according to verses 14 and 15, were the scribes and Pharisees hypocrites?</a:t>
            </a:r>
          </a:p>
          <a:p>
            <a:pPr marL="282575" indent="-282575">
              <a:buNone/>
            </a:pPr>
            <a:r>
              <a:rPr lang="en-US" sz="2800" dirty="0"/>
              <a:t>9. How were the scribes and Pharisees </a:t>
            </a:r>
            <a:r>
              <a:rPr lang="en-US" sz="2800" i="1" dirty="0"/>
              <a:t>“blind guides”? </a:t>
            </a:r>
            <a:r>
              <a:rPr lang="en-US" sz="2800" dirty="0"/>
              <a:t>What was wrong with their teachings concerning </a:t>
            </a:r>
            <a:r>
              <a:rPr lang="en-US" sz="2800" i="1" dirty="0"/>
              <a:t>“swearing”?</a:t>
            </a:r>
          </a:p>
        </p:txBody>
      </p:sp>
    </p:spTree>
    <p:extLst>
      <p:ext uri="{BB962C8B-B14F-4D97-AF65-F5344CB8AC3E}">
        <p14:creationId xmlns:p14="http://schemas.microsoft.com/office/powerpoint/2010/main" val="2871517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17</TotalTime>
  <Words>291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Franklin Gothic Book</vt:lpstr>
      <vt:lpstr>Perpetua</vt:lpstr>
      <vt:lpstr>Wingdings 2</vt:lpstr>
      <vt:lpstr>Theme10</vt:lpstr>
      <vt:lpstr>Lesson Twenty: The Last Week of the Life of Jesus – II</vt:lpstr>
      <vt:lpstr>Jesus’ Last Public Discourse. Denunciation of the Scribes and Pharisees (Matthew 23:1-39; Mark 12:38-40; Luke 20:45-47)</vt:lpstr>
      <vt:lpstr>Jesus’ Last Public Discourse. Denunciation of the Scribes and Pharisees (Matthew 23:1-39; Mark 12:38-40; Luke 20:45-47)</vt:lpstr>
      <vt:lpstr>Jesus’ Last Public Discourse. Denunciation of the Scribes and Pharisees (Matthew 23:1-39; Mark 12:38-40; Luke 20:45-47)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Twenty: The Last Week of the Life of Jesus – II</dc:title>
  <dc:creator>mgalloway2715@gmail.com</dc:creator>
  <cp:lastModifiedBy>Richard Lidh</cp:lastModifiedBy>
  <cp:revision>4</cp:revision>
  <cp:lastPrinted>2023-02-12T01:13:20Z</cp:lastPrinted>
  <dcterms:created xsi:type="dcterms:W3CDTF">2023-02-01T20:17:47Z</dcterms:created>
  <dcterms:modified xsi:type="dcterms:W3CDTF">2023-02-12T01:13:38Z</dcterms:modified>
</cp:coreProperties>
</file>